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2"/>
  </p:normalViewPr>
  <p:slideViewPr>
    <p:cSldViewPr snapToGrid="0" snapToObjects="1">
      <p:cViewPr>
        <p:scale>
          <a:sx n="110" d="100"/>
          <a:sy n="110" d="100"/>
        </p:scale>
        <p:origin x="63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EDA3A-1767-D34E-ADFE-EC7A262DDC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C15AB4-FBD9-9245-B24B-B0A26ACCD6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B2AD2-1B0C-C049-91FA-48064CAC1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72C32-E32D-FC4B-937D-8D7153354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3F5C0-5F99-A74F-9E96-19842A4A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65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A44AA-576B-F942-BD1E-DEF402F4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DD35C-4597-9945-92E4-6A2DAD1B7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766CA-F90C-9140-96D0-FCFBBB4F9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E30DC-0716-DB43-BE92-E323ACF30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11B47-25CF-9641-A2DB-C4248737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575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F49387-DBA3-0844-875D-2697AD4B01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8EC5D-52D6-0943-B559-035468ACD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1ED32-571A-A249-B8CA-4003DEF84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27D58-9395-1D42-B22D-34FA2C915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150F4-7B44-5C4B-85BD-814FDCFD1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865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3E145-D4A9-8344-A9F5-21854D7B9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5AF8A-1EA8-194C-9628-55240A952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409E9-59D0-B647-8C26-292E9F35B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C6B24-1D04-DC40-A294-A67BBDDF2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0D7D1-A91C-4145-B9DF-F099F2CF8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8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FE37C-14E0-C341-83EC-9DC00AFD6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0BCEB-0B63-B045-8779-07EDBA57CF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C1A7F-38B1-F14E-9454-33D11285C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8D5C1-82C0-D940-BB14-96979C573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1E3ED-E69E-3F47-BB66-5B89BAE8E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46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88B1-ABDF-E741-812F-0B4BE62C2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0E661-09AB-7047-A27E-6AF975F9DB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8A489-FA5B-BE4D-8F16-FB50EDA5D0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C40E5-8FD8-374A-ABAB-BE74AB146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C37F0-F003-2C42-9DBC-55D139AE6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A08DDF-088F-D14F-AD3C-193EE187D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221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1B8DD-2D9E-8448-952D-8CD140A94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3DE4E-1BD6-6348-BDC1-3F79BADFA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4390AB-B01D-4C40-8158-82EF135EB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A2ADD4-BF7C-0442-A768-F552AFA110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30E5E2-FE7A-EE43-9372-071CD69CE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9FDA4C-291F-8C4D-95B7-2360A9F52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694BF7-38B5-ED4A-952C-36CB82291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69F7F0-16BA-B340-984C-52ECE7D99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51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B5531-F79C-7A44-866A-440DA78DA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92F163-876C-B543-9DF7-F1B7F0567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2525D3-53E9-0047-BD50-1BB83329B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64033E-AD75-CE43-9068-DA5C9F09D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95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15C646-3BC5-2E49-997D-DE6DB0854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CD1856-11A7-464A-898A-0BA39B431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8446D-E8EC-2E4E-9DC0-3BE329F82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185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E4E38-51C6-1A40-BE71-107599410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95C48-4D6E-D749-8F3A-F52E5410F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6DEC6E-652D-4344-8B83-685D40D35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A37C5-D202-B64B-B0E5-E648C55B8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4B7BC-A934-2744-B296-A058DEFA1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3B3849-0B7B-3545-8326-0EE5280F9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17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511AE-1B16-6640-B7CC-A9BAA51DE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10B192-F9F7-5B45-907C-529C5BE4F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C0B53-4399-7A4F-A89E-844295BE48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BF15F-3837-184D-B491-538CF87B3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94C15-EFBB-CF48-955A-D02480C4A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CB04C-49D1-3145-B315-FB7C61204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03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E6C2DA-9743-EE4D-93A2-C461939D4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573C6-E845-204E-94E9-F51135B74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35886-2FC2-BE4B-8996-3F754E7284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0A59F-CE5E-9145-8FBE-00671BFC1A12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B43B6-902A-7348-BBA1-907CE88A19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8B895-697B-8B41-9E6C-339891EE1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6D392-05EE-4143-8BE7-6827ED4FF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1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59EEAD-F426-A745-A698-467F2E01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336" y="1058778"/>
            <a:ext cx="4187304" cy="50051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DB8CDA-4631-F94E-86B0-3C45F314A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640" y="1058777"/>
            <a:ext cx="4187304" cy="5004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37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C229EA-3955-374B-9823-51A317B56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306" y="3835763"/>
            <a:ext cx="3751455" cy="22098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D78FBE-C346-0246-8CC2-5E4B154EC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761" y="3835763"/>
            <a:ext cx="2396615" cy="22098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CEA85F-B6ED-654A-AC3E-F11C65EAD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0306" y="324935"/>
            <a:ext cx="6148070" cy="351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3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 Yixuan</dc:creator>
  <cp:lastModifiedBy>Wang Yixuan</cp:lastModifiedBy>
  <cp:revision>2</cp:revision>
  <dcterms:created xsi:type="dcterms:W3CDTF">2020-03-03T03:30:44Z</dcterms:created>
  <dcterms:modified xsi:type="dcterms:W3CDTF">2020-03-03T05:08:28Z</dcterms:modified>
</cp:coreProperties>
</file>

<file path=docProps/thumbnail.jpeg>
</file>